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CD"/>
          </a:solidFill>
        </a:fill>
      </a:tcStyle>
    </a:wholeTbl>
    <a:band2H>
      <a:tcTxStyle b="def" i="def"/>
      <a:tcStyle>
        <a:tcBdr/>
        <a:fill>
          <a:solidFill>
            <a:srgbClr val="F3E7E8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4F9"/>
          </a:solidFill>
        </a:fill>
      </a:tcStyle>
    </a:wholeTbl>
    <a:band2H>
      <a:tcTxStyle b="def" i="def"/>
      <a:tcStyle>
        <a:tcBdr/>
        <a:fill>
          <a:solidFill>
            <a:srgbClr val="F3EBFC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BDF"/>
          </a:solidFill>
        </a:fill>
      </a:tcStyle>
    </a:wholeTbl>
    <a:band2H>
      <a:tcTxStyle b="def" i="def"/>
      <a:tcStyle>
        <a:tcBdr/>
        <a:fill>
          <a:solidFill>
            <a:srgbClr val="EAEEF0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2417778" y="802297"/>
            <a:ext cx="8637074" cy="254143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2417779" y="3531203"/>
            <a:ext cx="8637073" cy="9776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>
              <a:buClrTx/>
              <a:buSzTx/>
              <a:buFontTx/>
              <a:buNone/>
              <a:defRPr cap="all" sz="1800"/>
            </a:lvl1pPr>
            <a:lvl2pPr marL="0" indent="457200">
              <a:buClrTx/>
              <a:buSzTx/>
              <a:buFontTx/>
              <a:buNone/>
              <a:defRPr cap="all" sz="1800"/>
            </a:lvl2pPr>
            <a:lvl3pPr marL="0" indent="914400">
              <a:buClrTx/>
              <a:buSzTx/>
              <a:buFontTx/>
              <a:buNone/>
              <a:defRPr cap="all" sz="1800"/>
            </a:lvl3pPr>
            <a:lvl4pPr marL="0" indent="1371600">
              <a:buClrTx/>
              <a:buSzTx/>
              <a:buFontTx/>
              <a:buNone/>
              <a:defRPr cap="all" sz="1800"/>
            </a:lvl4pPr>
            <a:lvl5pPr marL="0" indent="1828800">
              <a:buClrTx/>
              <a:buSzTx/>
              <a:buFontTx/>
              <a:buNone/>
              <a:defRPr cap="all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traight Connector 14"/>
          <p:cNvSpPr/>
          <p:nvPr/>
        </p:nvSpPr>
        <p:spPr>
          <a:xfrm>
            <a:off x="2417779" y="3528541"/>
            <a:ext cx="863707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xfrm>
            <a:off x="1749007" y="798972"/>
            <a:ext cx="499676" cy="523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451579" y="804519"/>
            <a:ext cx="9603276" cy="104923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half" idx="1"/>
          </p:nvPr>
        </p:nvSpPr>
        <p:spPr>
          <a:xfrm>
            <a:off x="1451579" y="2015732"/>
            <a:ext cx="9603276" cy="345061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traight Connector 25"/>
          <p:cNvSpPr/>
          <p:nvPr/>
        </p:nvSpPr>
        <p:spPr>
          <a:xfrm>
            <a:off x="1453895" y="1847088"/>
            <a:ext cx="960752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4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Title Text"/>
          <p:cNvSpPr txBox="1"/>
          <p:nvPr>
            <p:ph type="title"/>
          </p:nvPr>
        </p:nvSpPr>
        <p:spPr>
          <a:xfrm>
            <a:off x="9439110" y="798972"/>
            <a:ext cx="1615743" cy="465989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xfrm>
            <a:off x="1444671" y="798972"/>
            <a:ext cx="7828831" cy="465989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traight Connector 14"/>
          <p:cNvSpPr/>
          <p:nvPr/>
        </p:nvSpPr>
        <p:spPr>
          <a:xfrm flipH="1">
            <a:off x="9439110" y="798973"/>
            <a:ext cx="1" cy="4659889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1451579" y="804519"/>
            <a:ext cx="9603276" cy="104923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1451579" y="2015732"/>
            <a:ext cx="9603276" cy="345061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traight Connector 32"/>
          <p:cNvSpPr/>
          <p:nvPr/>
        </p:nvSpPr>
        <p:spPr>
          <a:xfrm>
            <a:off x="1453895" y="1847088"/>
            <a:ext cx="960752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1454239" y="1756130"/>
            <a:ext cx="8643154" cy="188795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1454239" y="3806195"/>
            <a:ext cx="8630447" cy="101293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traight Connector 14"/>
          <p:cNvSpPr/>
          <p:nvPr/>
        </p:nvSpPr>
        <p:spPr>
          <a:xfrm>
            <a:off x="1454239" y="3804985"/>
            <a:ext cx="8630447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Title Text"/>
          <p:cNvSpPr txBox="1"/>
          <p:nvPr>
            <p:ph type="title"/>
          </p:nvPr>
        </p:nvSpPr>
        <p:spPr>
          <a:xfrm>
            <a:off x="1449216" y="804889"/>
            <a:ext cx="9605636" cy="105930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quarter" idx="1"/>
          </p:nvPr>
        </p:nvSpPr>
        <p:spPr>
          <a:xfrm>
            <a:off x="1447331" y="2010878"/>
            <a:ext cx="4645153" cy="34485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traight Connector 34"/>
          <p:cNvSpPr/>
          <p:nvPr/>
        </p:nvSpPr>
        <p:spPr>
          <a:xfrm>
            <a:off x="1453895" y="1847088"/>
            <a:ext cx="960752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Title Text"/>
          <p:cNvSpPr txBox="1"/>
          <p:nvPr>
            <p:ph type="title"/>
          </p:nvPr>
        </p:nvSpPr>
        <p:spPr>
          <a:xfrm>
            <a:off x="1447191" y="804162"/>
            <a:ext cx="9607661" cy="10563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quarter" idx="1"/>
          </p:nvPr>
        </p:nvSpPr>
        <p:spPr>
          <a:xfrm>
            <a:off x="1447191" y="2019549"/>
            <a:ext cx="4645153" cy="8019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/>
          <p:nvPr>
            <p:ph type="body" sz="quarter" idx="13"/>
          </p:nvPr>
        </p:nvSpPr>
        <p:spPr>
          <a:xfrm>
            <a:off x="6412362" y="2023003"/>
            <a:ext cx="4645153" cy="802238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cap="all" sz="2200">
                <a:solidFill>
                  <a:schemeClr val="accent1"/>
                </a:solidFill>
              </a:defRPr>
            </a:pPr>
          </a:p>
        </p:txBody>
      </p:sp>
      <p:sp>
        <p:nvSpPr>
          <p:cNvPr id="72" name="Straight Connector 28"/>
          <p:cNvSpPr/>
          <p:nvPr/>
        </p:nvSpPr>
        <p:spPr>
          <a:xfrm>
            <a:off x="1453895" y="1847088"/>
            <a:ext cx="960752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1451579" y="804519"/>
            <a:ext cx="9603276" cy="104923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Straight Connector 24"/>
          <p:cNvSpPr/>
          <p:nvPr/>
        </p:nvSpPr>
        <p:spPr>
          <a:xfrm>
            <a:off x="1453895" y="1847088"/>
            <a:ext cx="9607524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1444671" y="798972"/>
            <a:ext cx="3273100" cy="224711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sz="half" idx="1"/>
          </p:nvPr>
        </p:nvSpPr>
        <p:spPr>
          <a:xfrm>
            <a:off x="5043713" y="798974"/>
            <a:ext cx="6012471" cy="4658827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Text Placeholder 3"/>
          <p:cNvSpPr/>
          <p:nvPr>
            <p:ph type="body" sz="quarter" idx="13"/>
          </p:nvPr>
        </p:nvSpPr>
        <p:spPr>
          <a:xfrm>
            <a:off x="1444671" y="3205490"/>
            <a:ext cx="3275013" cy="224818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600"/>
            </a:pPr>
          </a:p>
        </p:txBody>
      </p:sp>
      <p:sp>
        <p:nvSpPr>
          <p:cNvPr id="105" name="Straight Connector 16"/>
          <p:cNvSpPr/>
          <p:nvPr/>
        </p:nvSpPr>
        <p:spPr>
          <a:xfrm>
            <a:off x="1448280" y="3205490"/>
            <a:ext cx="3269491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8" name="Group 7"/>
          <p:cNvGrpSpPr/>
          <p:nvPr/>
        </p:nvGrpSpPr>
        <p:grpSpPr>
          <a:xfrm>
            <a:off x="7477386" y="482170"/>
            <a:ext cx="4074535" cy="5149101"/>
            <a:chOff x="0" y="0"/>
            <a:chExt cx="4074533" cy="5149100"/>
          </a:xfrm>
        </p:grpSpPr>
        <p:sp>
          <p:nvSpPr>
            <p:cNvPr id="116" name="Rectangle 17"/>
            <p:cNvSpPr/>
            <p:nvPr/>
          </p:nvSpPr>
          <p:spPr>
            <a:xfrm>
              <a:off x="-1" y="0"/>
              <a:ext cx="4074535" cy="5149101"/>
            </a:xfrm>
            <a:prstGeom prst="rect">
              <a:avLst/>
            </a:prstGeom>
            <a:gradFill flip="none" rotWithShape="1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27000" dist="228600" dir="4740000">
                <a:srgbClr val="000000">
                  <a:alpha val="34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7" name="Rectangle 18"/>
            <p:cNvSpPr/>
            <p:nvPr/>
          </p:nvSpPr>
          <p:spPr>
            <a:xfrm>
              <a:off x="313059" y="330336"/>
              <a:ext cx="3450290" cy="4466452"/>
            </a:xfrm>
            <a:prstGeom prst="rect">
              <a:avLst/>
            </a:prstGeom>
            <a:gradFill flip="none" rotWithShape="1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>
              <a:solidFill>
                <a:srgbClr val="19191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19" name="Title Text"/>
          <p:cNvSpPr txBox="1"/>
          <p:nvPr>
            <p:ph type="title"/>
          </p:nvPr>
        </p:nvSpPr>
        <p:spPr>
          <a:xfrm>
            <a:off x="1451205" y="1129513"/>
            <a:ext cx="5532329" cy="1830585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0" name="Picture Placeholder 2"/>
          <p:cNvSpPr/>
          <p:nvPr>
            <p:ph type="pic" sz="quarter" idx="13"/>
          </p:nvPr>
        </p:nvSpPr>
        <p:spPr>
          <a:xfrm>
            <a:off x="8124389" y="1122542"/>
            <a:ext cx="2791172" cy="38663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1450329" y="3145992"/>
            <a:ext cx="5524404" cy="200374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traight Connector 30"/>
          <p:cNvSpPr/>
          <p:nvPr/>
        </p:nvSpPr>
        <p:spPr>
          <a:xfrm>
            <a:off x="1447382" y="3143605"/>
            <a:ext cx="5527352" cy="1"/>
          </a:xfrm>
          <a:prstGeom prst="line">
            <a:avLst/>
          </a:prstGeom>
          <a:ln w="317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ECEAE7"/>
            </a:gs>
            <a:gs pos="100000">
              <a:srgbClr val="C9C6C0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2019475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0" y="6126479"/>
            <a:ext cx="12192000" cy="7315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traight Connector 9"/>
          <p:cNvSpPr/>
          <p:nvPr/>
        </p:nvSpPr>
        <p:spPr>
          <a:xfrm>
            <a:off x="0" y="6128413"/>
            <a:ext cx="12192001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791403" y="798972"/>
            <a:ext cx="499676" cy="523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2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228600" marR="0" indent="-2286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711200" marR="0" indent="-254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1200150" marR="0" indent="-28575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1698171" marR="0" indent="-326571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22098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26670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31242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35814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40386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ctrTitle"/>
          </p:nvPr>
        </p:nvSpPr>
        <p:spPr>
          <a:xfrm>
            <a:off x="2417779" y="802297"/>
            <a:ext cx="8637073" cy="254143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ubtitle 2"/>
          <p:cNvSpPr txBox="1"/>
          <p:nvPr>
            <p:ph type="subTitle" sz="quarter" idx="1"/>
          </p:nvPr>
        </p:nvSpPr>
        <p:spPr>
          <a:xfrm>
            <a:off x="2417779" y="3531203"/>
            <a:ext cx="8637073" cy="97762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7156567" y="2572179"/>
            <a:ext cx="4082118" cy="2600833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The anatomy lesson of Dr. tulp</a:t>
            </a:r>
          </a:p>
        </p:txBody>
      </p:sp>
      <p:pic>
        <p:nvPicPr>
          <p:cNvPr id="18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701" y="476278"/>
            <a:ext cx="6643866" cy="5164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8" grpId="2"/>
      <p:bldP build="whole" bldLvl="1" animBg="1" rev="0" advAuto="0" spid="188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0" y="259689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Supper at Emmaus</a:t>
            </a:r>
          </a:p>
        </p:txBody>
      </p:sp>
      <p:pic>
        <p:nvPicPr>
          <p:cNvPr id="192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020" y="686860"/>
            <a:ext cx="6803144" cy="4836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whole" bldLvl="1" animBg="1" rev="0" advAuto="0" spid="191" grpId="2"/>
      <p:bldP build="whole" bldLvl="1" animBg="1" rev="0" advAuto="0" spid="19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6896647" y="2584537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girl with the pearl earring</a:t>
            </a:r>
          </a:p>
        </p:txBody>
      </p:sp>
      <p:pic>
        <p:nvPicPr>
          <p:cNvPr id="195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195" y="293295"/>
            <a:ext cx="4822244" cy="5642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4" grpId="3"/>
      <p:bldP build="whole" bldLvl="1" animBg="1" rev="0" advAuto="0" spid="19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730626" y="2547466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Scholar at his desk</a:t>
            </a:r>
          </a:p>
        </p:txBody>
      </p:sp>
      <p:pic>
        <p:nvPicPr>
          <p:cNvPr id="198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3555" y="188137"/>
            <a:ext cx="5314337" cy="5773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7" grpId="3"/>
      <p:bldP build="whole" bldLvl="1" animBg="1" rev="0" advAuto="0" spid="19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730626" y="2547466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Portrait of alof de wignacourt and his page</a:t>
            </a:r>
          </a:p>
        </p:txBody>
      </p:sp>
      <p:pic>
        <p:nvPicPr>
          <p:cNvPr id="20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3798" y="102955"/>
            <a:ext cx="3903450" cy="5708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0" grpId="2"/>
      <p:bldP build="whole" bldLvl="1" animBg="1" rev="0" advAuto="0" spid="200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6504299" y="2485683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girl reading a letter at an open window</a:t>
            </a:r>
            <a:r>
              <a:rPr sz="1800"/>
              <a:t> </a:t>
            </a:r>
            <a:br>
              <a:rPr sz="1800"/>
            </a:br>
          </a:p>
        </p:txBody>
      </p:sp>
      <p:pic>
        <p:nvPicPr>
          <p:cNvPr id="204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250" y="325449"/>
            <a:ext cx="4109923" cy="5378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3" grpId="3"/>
      <p:bldP build="whole" bldLvl="1" animBg="1" rev="0" advAuto="0" spid="20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the three trees</a:t>
            </a:r>
            <a:br>
              <a:rPr i="1" sz="1800"/>
            </a:br>
          </a:p>
        </p:txBody>
      </p:sp>
      <p:pic>
        <p:nvPicPr>
          <p:cNvPr id="207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020" y="444843"/>
            <a:ext cx="6928120" cy="5151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6" grpId="3"/>
      <p:bldP build="whole" bldLvl="1" animBg="1" rev="0" advAuto="0" spid="20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>
            <p:ph type="title"/>
          </p:nvPr>
        </p:nvSpPr>
        <p:spPr>
          <a:xfrm>
            <a:off x="7811047" y="2540491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cardsharps</a:t>
            </a:r>
            <a:br>
              <a:rPr i="1" sz="1800"/>
            </a:br>
          </a:p>
        </p:txBody>
      </p:sp>
      <p:pic>
        <p:nvPicPr>
          <p:cNvPr id="210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804" y="610816"/>
            <a:ext cx="6828246" cy="4922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3"/>
      <p:bldP build="whole" bldLvl="1" animBg="1" rev="0" advAuto="0" spid="210" grpId="1"/>
      <p:bldP build="whole" bldLvl="1" animBg="1" rev="0" advAuto="0" spid="20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34239" y="2547466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the stone bridge</a:t>
            </a:r>
            <a:br>
              <a:rPr i="1" sz="1800"/>
            </a:br>
          </a:p>
        </p:txBody>
      </p:sp>
      <p:pic>
        <p:nvPicPr>
          <p:cNvPr id="21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687" y="321966"/>
            <a:ext cx="7832495" cy="5474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3"/>
      <p:bldP build="whole" bldLvl="1" animBg="1" rev="0" advAuto="0" spid="213" grpId="1"/>
      <p:bldP build="whole" bldLvl="1" animBg="1" rev="0" advAuto="0" spid="21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6978735" y="2483103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Girl with a Flute</a:t>
            </a:r>
            <a:br>
              <a:rPr i="1" sz="1800"/>
            </a:br>
          </a:p>
        </p:txBody>
      </p:sp>
      <p:pic>
        <p:nvPicPr>
          <p:cNvPr id="216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9089" y="108640"/>
            <a:ext cx="5041842" cy="5718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3"/>
      <p:bldP build="whole" bldLvl="1" animBg="1" rev="0" advAuto="0" spid="216" grpId="1"/>
      <p:bldP build="whole" bldLvl="1" animBg="1" rev="0" advAuto="0" spid="21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/>
          <p:nvPr>
            <p:ph type="ctrTitle"/>
          </p:nvPr>
        </p:nvSpPr>
        <p:spPr>
          <a:xfrm>
            <a:off x="1044577" y="1579672"/>
            <a:ext cx="10010276" cy="2440342"/>
          </a:xfrm>
          <a:prstGeom prst="rect">
            <a:avLst/>
          </a:prstGeom>
          <a:solidFill>
            <a:srgbClr val="C51E15"/>
          </a:solidFill>
          <a:ln w="57150">
            <a:solidFill>
              <a:srgbClr val="000000"/>
            </a:solidFill>
            <a:round/>
          </a:ln>
        </p:spPr>
        <p:txBody>
          <a:bodyPr/>
          <a:lstStyle/>
          <a:p>
            <a:pPr algn="ctr">
              <a:defRPr b="1" sz="5900">
                <a:latin typeface="Engravers MT"/>
                <a:ea typeface="Engravers MT"/>
                <a:cs typeface="Engravers MT"/>
                <a:sym typeface="Engravers MT"/>
              </a:defRPr>
            </a:pPr>
            <a:r>
              <a:t>Name that artist</a:t>
            </a:r>
            <a:br/>
          </a:p>
        </p:txBody>
      </p:sp>
      <p:sp>
        <p:nvSpPr>
          <p:cNvPr id="162" name="Subtitle 2"/>
          <p:cNvSpPr txBox="1"/>
          <p:nvPr>
            <p:ph type="subTitle" sz="quarter" idx="1"/>
          </p:nvPr>
        </p:nvSpPr>
        <p:spPr>
          <a:xfrm>
            <a:off x="2417779" y="3531203"/>
            <a:ext cx="8637073" cy="97762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5743" y="3266694"/>
            <a:ext cx="6644641" cy="373761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4"/>
          <p:cNvSpPr txBox="1"/>
          <p:nvPr/>
        </p:nvSpPr>
        <p:spPr>
          <a:xfrm>
            <a:off x="11054852" y="6460356"/>
            <a:ext cx="67469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pPr/>
            <a:r>
              <a:t>TM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6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/>
          <p:nvPr>
            <p:ph type="title"/>
          </p:nvPr>
        </p:nvSpPr>
        <p:spPr>
          <a:xfrm>
            <a:off x="1050966" y="267103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bust of saskia</a:t>
            </a:r>
            <a:br>
              <a:rPr i="1" sz="1800"/>
            </a:br>
          </a:p>
        </p:txBody>
      </p:sp>
      <p:pic>
        <p:nvPicPr>
          <p:cNvPr id="219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2335" y="147674"/>
            <a:ext cx="4539567" cy="5738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3"/>
      <p:bldP build="whole" bldLvl="1" animBg="1" rev="0" advAuto="0" spid="219" grpId="1"/>
      <p:bldP build="whole" bldLvl="1" animBg="1" rev="0" advAuto="0" spid="21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/>
          <p:nvPr>
            <p:ph type="title"/>
          </p:nvPr>
        </p:nvSpPr>
        <p:spPr>
          <a:xfrm>
            <a:off x="6810150" y="2732818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boy bitten by a lizard</a:t>
            </a:r>
            <a:br>
              <a:rPr i="1" sz="1800"/>
            </a:br>
          </a:p>
        </p:txBody>
      </p:sp>
      <p:pic>
        <p:nvPicPr>
          <p:cNvPr id="222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084" y="213960"/>
            <a:ext cx="4309971" cy="5793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3"/>
      <p:bldP build="whole" bldLvl="1" animBg="1" rev="0" advAuto="0" spid="221" grpId="2"/>
      <p:bldP build="whole" bldLvl="1" animBg="1" rev="0" advAuto="0" spid="2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/>
          <p:nvPr>
            <p:ph type="title"/>
          </p:nvPr>
        </p:nvSpPr>
        <p:spPr>
          <a:xfrm>
            <a:off x="614362" y="2535109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The Storm on the sea of galilee</a:t>
            </a:r>
            <a:br>
              <a:rPr i="1" sz="1800"/>
            </a:br>
          </a:p>
        </p:txBody>
      </p:sp>
      <p:pic>
        <p:nvPicPr>
          <p:cNvPr id="225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7906" y="98854"/>
            <a:ext cx="4798007" cy="596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3"/>
      <p:bldP build="whole" bldLvl="1" animBg="1" rev="0" advAuto="0" spid="225" grpId="1"/>
      <p:bldP build="whole" bldLvl="1" animBg="1" rev="0" advAuto="0" spid="22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A maid asleep</a:t>
            </a:r>
            <a:br>
              <a:rPr i="1" sz="1800"/>
            </a:br>
          </a:p>
        </p:txBody>
      </p:sp>
      <p:pic>
        <p:nvPicPr>
          <p:cNvPr id="228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3031" y="286699"/>
            <a:ext cx="4635239" cy="5339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7" grpId="2"/>
      <p:bldP build="whole" bldLvl="1" animBg="1" rev="0" advAuto="0" spid="227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the fortune teller</a:t>
            </a:r>
            <a:br>
              <a:rPr i="1" sz="1800"/>
            </a:br>
          </a:p>
        </p:txBody>
      </p:sp>
      <p:pic>
        <p:nvPicPr>
          <p:cNvPr id="23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554" y="416547"/>
            <a:ext cx="6726830" cy="5175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3"/>
      <p:bldP build="whole" bldLvl="1" animBg="1" rev="0" advAuto="0" spid="231" grpId="1"/>
      <p:bldP build="whole" bldLvl="1" animBg="1" rev="0" advAuto="0" spid="230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self-portrait in a gorget</a:t>
            </a:r>
            <a:br>
              <a:rPr i="1" sz="1800"/>
            </a:br>
          </a:p>
        </p:txBody>
      </p:sp>
      <p:pic>
        <p:nvPicPr>
          <p:cNvPr id="234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3960" y="327146"/>
            <a:ext cx="4381889" cy="5363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  <p:bldP build="whole" bldLvl="1" animBg="1" rev="0" advAuto="0" spid="233" grpId="2"/>
      <p:bldP build="whole" bldLvl="1" animBg="1" rev="0" advAuto="0" spid="233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1"/>
          <p:cNvSpPr txBox="1"/>
          <p:nvPr>
            <p:ph type="title"/>
          </p:nvPr>
        </p:nvSpPr>
        <p:spPr>
          <a:xfrm>
            <a:off x="7106712" y="2535109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lady with a maidservant holding a letter</a:t>
            </a:r>
            <a:br>
              <a:rPr i="1" sz="1800"/>
            </a:br>
          </a:p>
        </p:txBody>
      </p:sp>
      <p:pic>
        <p:nvPicPr>
          <p:cNvPr id="237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4598" y="328501"/>
            <a:ext cx="4709769" cy="5379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3"/>
      <p:bldP build="whole" bldLvl="1" animBg="1" rev="0" advAuto="0" spid="237" grpId="1"/>
      <p:bldP build="whole" bldLvl="1" animBg="1" rev="0" advAuto="0" spid="23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/>
          <p:nvPr>
            <p:ph type="title"/>
          </p:nvPr>
        </p:nvSpPr>
        <p:spPr>
          <a:xfrm>
            <a:off x="841837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self-portrait as the prodigal son in the tavern</a:t>
            </a:r>
            <a:br>
              <a:rPr i="1" sz="1800"/>
            </a:br>
          </a:p>
        </p:txBody>
      </p:sp>
      <p:pic>
        <p:nvPicPr>
          <p:cNvPr id="240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2995" y="116873"/>
            <a:ext cx="4609988" cy="5843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3"/>
      <p:bldP build="whole" bldLvl="1" animBg="1" rev="0" advAuto="0" spid="240" grpId="1"/>
      <p:bldP build="whole" bldLvl="1" animBg="1" rev="0" advAuto="0" spid="23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1"/>
          <p:cNvSpPr txBox="1"/>
          <p:nvPr>
            <p:ph type="title"/>
          </p:nvPr>
        </p:nvSpPr>
        <p:spPr>
          <a:xfrm>
            <a:off x="6748366" y="2819315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boy peeling fruit</a:t>
            </a:r>
            <a:br>
              <a:rPr i="1" sz="1800"/>
            </a:br>
          </a:p>
        </p:txBody>
      </p:sp>
      <p:pic>
        <p:nvPicPr>
          <p:cNvPr id="24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169" y="299968"/>
            <a:ext cx="4533278" cy="5458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2" grpId="2"/>
      <p:bldP build="whole" bldLvl="1" animBg="1" rev="0" advAuto="0" spid="242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1"/>
          <p:cNvSpPr txBox="1"/>
          <p:nvPr>
            <p:ph type="title"/>
          </p:nvPr>
        </p:nvSpPr>
        <p:spPr>
          <a:xfrm>
            <a:off x="6810151" y="2689375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self-portrait,  Age 23</a:t>
            </a:r>
            <a:br>
              <a:rPr i="1" sz="1800"/>
            </a:br>
          </a:p>
        </p:txBody>
      </p:sp>
      <p:pic>
        <p:nvPicPr>
          <p:cNvPr id="24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716" y="209549"/>
            <a:ext cx="4623010" cy="5651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5" grpId="2"/>
      <p:bldP build="whole" bldLvl="1" animBg="1" rev="0" advAuto="0" spid="24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xfrm>
            <a:off x="1451578" y="804519"/>
            <a:ext cx="9603277" cy="104923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pple Chancery"/>
                <a:ea typeface="Apple Chancery"/>
                <a:cs typeface="Apple Chancery"/>
                <a:sym typeface="Apple Chancery"/>
              </a:defRPr>
            </a:pPr>
          </a:p>
        </p:txBody>
      </p:sp>
      <p:sp>
        <p:nvSpPr>
          <p:cNvPr id="167" name="TextBox 4"/>
          <p:cNvSpPr txBox="1"/>
          <p:nvPr/>
        </p:nvSpPr>
        <p:spPr>
          <a:xfrm>
            <a:off x="201880" y="2731324"/>
            <a:ext cx="4182342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Artist:  Caravaggio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Title:  </a:t>
            </a:r>
            <a:r>
              <a:rPr i="1"/>
              <a:t>Basket of Fruit</a:t>
            </a:r>
          </a:p>
        </p:txBody>
      </p:sp>
      <p:pic>
        <p:nvPicPr>
          <p:cNvPr id="168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5055" y="1199227"/>
            <a:ext cx="5855259" cy="4636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3"/>
      <p:bldP build="whole" bldLvl="1" animBg="1" rev="0" advAuto="0" spid="168" grpId="1"/>
      <p:bldP build="whole" bldLvl="1" animBg="1" rev="0" advAuto="0" spid="16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view of delft</a:t>
            </a:r>
            <a:br>
              <a:rPr i="1" sz="1800"/>
            </a:br>
          </a:p>
        </p:txBody>
      </p:sp>
      <p:pic>
        <p:nvPicPr>
          <p:cNvPr id="24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2378" y="307557"/>
            <a:ext cx="6632842" cy="5516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  <p:bldP build="whole" bldLvl="1" animBg="1" rev="0" advAuto="0" spid="248" grpId="2"/>
      <p:bldP build="whole" bldLvl="1" animBg="1" rev="0" advAuto="0" spid="248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1"/>
          <p:cNvSpPr txBox="1"/>
          <p:nvPr>
            <p:ph type="title"/>
          </p:nvPr>
        </p:nvSpPr>
        <p:spPr>
          <a:xfrm>
            <a:off x="6970787" y="2696487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David with the head of goliath</a:t>
            </a:r>
            <a:br>
              <a:rPr i="1" sz="1800"/>
            </a:br>
          </a:p>
        </p:txBody>
      </p:sp>
      <p:pic>
        <p:nvPicPr>
          <p:cNvPr id="25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817" y="248485"/>
            <a:ext cx="4655335" cy="5760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3"/>
      <p:bldP build="whole" bldLvl="1" animBg="1" rev="0" advAuto="0" spid="251" grpId="2"/>
      <p:bldP build="whole" bldLvl="1" animBg="1" rev="0" advAuto="0" spid="25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title"/>
          </p:nvPr>
        </p:nvSpPr>
        <p:spPr>
          <a:xfrm>
            <a:off x="174572" y="2559823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syndics of the clothmakers guild</a:t>
            </a:r>
            <a:br>
              <a:rPr i="1" sz="1800"/>
            </a:br>
          </a:p>
        </p:txBody>
      </p:sp>
      <p:pic>
        <p:nvPicPr>
          <p:cNvPr id="255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7652" y="434340"/>
            <a:ext cx="7444770" cy="503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3"/>
      <p:bldP build="whole" bldLvl="1" animBg="1" rev="0" advAuto="0" spid="255" grpId="1"/>
      <p:bldP build="whole" bldLvl="1" animBg="1" rev="0" advAuto="0" spid="25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/>
          <p:nvPr>
            <p:ph type="title"/>
          </p:nvPr>
        </p:nvSpPr>
        <p:spPr>
          <a:xfrm>
            <a:off x="7982466" y="2609249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taking of christ</a:t>
            </a:r>
          </a:p>
        </p:txBody>
      </p:sp>
      <p:pic>
        <p:nvPicPr>
          <p:cNvPr id="25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612" y="385264"/>
            <a:ext cx="6858855" cy="5315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  <p:bldP build="whole" bldLvl="1" animBg="1" rev="0" advAuto="0" spid="257" grpId="2"/>
      <p:bldP build="whole" bldLvl="1" animBg="1" rev="0" advAuto="0" spid="257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1"/>
          <p:cNvSpPr txBox="1"/>
          <p:nvPr>
            <p:ph type="title"/>
          </p:nvPr>
        </p:nvSpPr>
        <p:spPr>
          <a:xfrm>
            <a:off x="1150757" y="2485682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girl with a red hat</a:t>
            </a:r>
          </a:p>
        </p:txBody>
      </p:sp>
      <p:pic>
        <p:nvPicPr>
          <p:cNvPr id="261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9590" y="396595"/>
            <a:ext cx="4242532" cy="5352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2"/>
      <p:bldP build="whole" bldLvl="1" animBg="1" rev="0" advAuto="0" spid="260" grpId="3"/>
      <p:bldP build="whole" bldLvl="1" animBg="1" rev="0" advAuto="0" spid="26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/>
          <p:nvPr>
            <p:ph type="title"/>
          </p:nvPr>
        </p:nvSpPr>
        <p:spPr>
          <a:xfrm>
            <a:off x="7292062" y="2514600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the calling of st. matthew</a:t>
            </a:r>
          </a:p>
        </p:txBody>
      </p:sp>
      <p:pic>
        <p:nvPicPr>
          <p:cNvPr id="26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631" y="280574"/>
            <a:ext cx="5323369" cy="5469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2"/>
      <p:bldP build="whole" bldLvl="1" animBg="1" rev="0" advAuto="0" spid="263" grpId="3"/>
      <p:bldP build="whole" bldLvl="1" animBg="1" rev="0" advAuto="0" spid="26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1"/>
          <p:cNvSpPr txBox="1"/>
          <p:nvPr>
            <p:ph type="title"/>
          </p:nvPr>
        </p:nvSpPr>
        <p:spPr>
          <a:xfrm>
            <a:off x="466080" y="2584536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titus</a:t>
            </a:r>
          </a:p>
        </p:txBody>
      </p:sp>
      <p:pic>
        <p:nvPicPr>
          <p:cNvPr id="267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8549" y="152847"/>
            <a:ext cx="4705646" cy="5819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7" grpId="1"/>
      <p:bldP build="whole" bldLvl="1" animBg="1" rev="0" advAuto="0" spid="266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1"/>
          <p:cNvSpPr txBox="1"/>
          <p:nvPr>
            <p:ph type="title"/>
          </p:nvPr>
        </p:nvSpPr>
        <p:spPr>
          <a:xfrm>
            <a:off x="6799701" y="2744656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the art of painting</a:t>
            </a:r>
          </a:p>
        </p:txBody>
      </p:sp>
      <p:pic>
        <p:nvPicPr>
          <p:cNvPr id="270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3414" y="270684"/>
            <a:ext cx="4663884" cy="554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3"/>
      <p:bldP build="whole" bldLvl="1" animBg="1" rev="0" advAuto="0" spid="270" grpId="1"/>
      <p:bldP build="whole" bldLvl="1" animBg="1" rev="0" advAuto="0" spid="269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1"/>
          <p:cNvSpPr txBox="1"/>
          <p:nvPr>
            <p:ph type="title"/>
          </p:nvPr>
        </p:nvSpPr>
        <p:spPr>
          <a:xfrm>
            <a:off x="1163113" y="2671034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 Madonna of loretto</a:t>
            </a:r>
          </a:p>
        </p:txBody>
      </p:sp>
      <p:pic>
        <p:nvPicPr>
          <p:cNvPr id="27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3330" y="228030"/>
            <a:ext cx="3313535" cy="5666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2"/>
      <p:bldP build="whole" bldLvl="1" animBg="1" rev="0" advAuto="0" spid="272" grpId="3"/>
      <p:bldP build="whole" bldLvl="1" animBg="1" rev="0" advAuto="0" spid="27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1"/>
          <p:cNvSpPr txBox="1"/>
          <p:nvPr>
            <p:ph type="title"/>
          </p:nvPr>
        </p:nvSpPr>
        <p:spPr>
          <a:xfrm>
            <a:off x="7871252" y="2811162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night watch</a:t>
            </a:r>
          </a:p>
        </p:txBody>
      </p:sp>
      <p:pic>
        <p:nvPicPr>
          <p:cNvPr id="27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800" y="347968"/>
            <a:ext cx="6518453" cy="5303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2"/>
      <p:bldP build="whole" bldLvl="1" animBg="1" rev="0" advAuto="0" spid="275" grpId="3"/>
      <p:bldP build="whole" bldLvl="1" animBg="1" rev="0" advAuto="0" spid="27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/>
          <p:nvPr>
            <p:ph type="title"/>
          </p:nvPr>
        </p:nvSpPr>
        <p:spPr>
          <a:xfrm>
            <a:off x="6661814" y="2337583"/>
            <a:ext cx="3779164" cy="2553537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Portrait of haesjean Cleyburgh</a:t>
            </a:r>
          </a:p>
        </p:txBody>
      </p:sp>
      <p:pic>
        <p:nvPicPr>
          <p:cNvPr id="171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872" y="346495"/>
            <a:ext cx="4073129" cy="545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2"/>
      <p:bldP build="whole" bldLvl="1" animBg="1" rev="0" advAuto="0" spid="170" grpId="3"/>
      <p:bldP build="whole" bldLvl="1" animBg="1" rev="0" advAuto="0" spid="17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1"/>
          <p:cNvSpPr txBox="1"/>
          <p:nvPr>
            <p:ph type="title"/>
          </p:nvPr>
        </p:nvSpPr>
        <p:spPr>
          <a:xfrm>
            <a:off x="524359" y="2818422"/>
            <a:ext cx="3903449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the musicians</a:t>
            </a:r>
          </a:p>
        </p:txBody>
      </p:sp>
      <p:pic>
        <p:nvPicPr>
          <p:cNvPr id="27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9019" y="448718"/>
            <a:ext cx="6977479" cy="5301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3"/>
      <p:bldP build="whole" bldLvl="1" animBg="1" rev="0" advAuto="0" spid="279" grpId="1"/>
      <p:bldP build="whole" bldLvl="1" animBg="1" rev="0" advAuto="0" spid="278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/>
          <p:nvPr>
            <p:ph type="title"/>
          </p:nvPr>
        </p:nvSpPr>
        <p:spPr>
          <a:xfrm>
            <a:off x="7081063" y="2559823"/>
            <a:ext cx="3903450" cy="2713530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the milkmaid</a:t>
            </a:r>
          </a:p>
        </p:txBody>
      </p:sp>
      <p:pic>
        <p:nvPicPr>
          <p:cNvPr id="282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806" y="244949"/>
            <a:ext cx="4898696" cy="5492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  <p:bldP build="whole" bldLvl="1" animBg="1" rev="0" advAuto="0" spid="281" grpId="2"/>
      <p:bldP build="whole" bldLvl="1" animBg="1" rev="0" advAuto="0" spid="281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xfrm>
            <a:off x="1050325" y="2234108"/>
            <a:ext cx="3279228" cy="2389783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2000"/>
              <a:t>title:  </a:t>
            </a:r>
            <a:r>
              <a:rPr i="1" sz="2000"/>
              <a:t>Woman in blue reading a letter</a:t>
            </a:r>
          </a:p>
        </p:txBody>
      </p:sp>
      <p:pic>
        <p:nvPicPr>
          <p:cNvPr id="174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6930" y="401650"/>
            <a:ext cx="4613891" cy="5530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3" grpId="3"/>
      <p:bldP build="whole" bldLvl="1" animBg="1" rev="0" advAuto="0" spid="1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6982720" y="2568797"/>
            <a:ext cx="3703745" cy="2239391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self portrait in a cap with eyes open</a:t>
            </a:r>
          </a:p>
        </p:txBody>
      </p:sp>
      <p:pic>
        <p:nvPicPr>
          <p:cNvPr id="177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3447" y="360633"/>
            <a:ext cx="4806781" cy="5507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7" grpId="1"/>
      <p:bldP build="whole" bldLvl="1" animBg="1" rev="0" advAuto="0" spid="17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89054" y="2271340"/>
            <a:ext cx="4091060" cy="2679661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caravaggio</a:t>
            </a:r>
            <a:br/>
            <a:br/>
            <a:r>
              <a:rPr sz="1800"/>
              <a:t>Title:  </a:t>
            </a:r>
            <a:r>
              <a:rPr i="1" sz="1800"/>
              <a:t>Incredulity of Saint thomas</a:t>
            </a:r>
          </a:p>
        </p:txBody>
      </p:sp>
      <p:pic>
        <p:nvPicPr>
          <p:cNvPr id="180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0113" y="558798"/>
            <a:ext cx="6692318" cy="4952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3"/>
      <p:bldP build="whole" bldLvl="1" animBg="1" rev="0" advAuto="0" spid="180" grpId="1"/>
      <p:bldP build="whole" bldLvl="1" animBg="1" rev="0" advAuto="0" spid="17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6445930" y="2464385"/>
            <a:ext cx="4365899" cy="2679662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rembrandt</a:t>
            </a:r>
            <a:br/>
            <a:br/>
            <a:r>
              <a:rPr sz="1800"/>
              <a:t>title:  </a:t>
            </a:r>
            <a:r>
              <a:rPr i="1" sz="1800"/>
              <a:t>self-portrait</a:t>
            </a:r>
          </a:p>
        </p:txBody>
      </p:sp>
      <p:pic>
        <p:nvPicPr>
          <p:cNvPr id="18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102" y="381906"/>
            <a:ext cx="4365898" cy="5427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2" grpId="2"/>
      <p:bldP build="whole" bldLvl="1" animBg="1" rev="0" advAuto="0" spid="18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1014404" y="2451376"/>
            <a:ext cx="4034823" cy="2837316"/>
          </a:xfrm>
          <a:prstGeom prst="rect">
            <a:avLst/>
          </a:prstGeom>
        </p:spPr>
        <p:txBody>
          <a:bodyPr/>
          <a:lstStyle/>
          <a:p>
            <a:pPr algn="ctr">
              <a:defRPr sz="2800"/>
            </a:pPr>
            <a:r>
              <a:t>Artist:  Vermeer</a:t>
            </a:r>
            <a:br/>
            <a:br/>
            <a:r>
              <a:rPr sz="1800"/>
              <a:t>title:  </a:t>
            </a:r>
            <a:r>
              <a:rPr i="1" sz="1800"/>
              <a:t>The Little Street</a:t>
            </a:r>
          </a:p>
        </p:txBody>
      </p:sp>
      <p:pic>
        <p:nvPicPr>
          <p:cNvPr id="186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6185" y="329470"/>
            <a:ext cx="4345290" cy="5381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whole" bldLvl="1" animBg="1" rev="0" advAuto="0" spid="185" grpId="3"/>
      <p:bldP build="whole" bldLvl="1" animBg="1" rev="0" advAuto="0" spid="18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0000FF"/>
      </a:hlink>
      <a:folHlink>
        <a:srgbClr val="FF00FF"/>
      </a:folHlink>
    </a:clrScheme>
    <a:fontScheme name="Galler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0000FF"/>
      </a:hlink>
      <a:folHlink>
        <a:srgbClr val="FF00FF"/>
      </a:folHlink>
    </a:clrScheme>
    <a:fontScheme name="Galler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